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47624-93DA-4BF2-8289-B50C1AE58291}" type="datetimeFigureOut">
              <a:rPr lang="lv-LV" smtClean="0"/>
              <a:t>04.02.2025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0C7BD-3E48-4461-B897-E7E9F4294324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Karjeras izglītība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  <p:pic>
        <p:nvPicPr>
          <p:cNvPr id="4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979712" y="5733257"/>
            <a:ext cx="6205731" cy="10081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Kas ir karjera?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Mācīšanās un attīstības process visa mūža garumā</a:t>
            </a:r>
          </a:p>
          <a:p>
            <a:r>
              <a:rPr lang="lv-LV" dirty="0"/>
              <a:t>Profesionālā virzība, izaugsme, sasniegumi</a:t>
            </a:r>
          </a:p>
          <a:p>
            <a:r>
              <a:rPr lang="lv-LV" dirty="0"/>
              <a:t>Cilvēka resursu efektīva izmantošana dzīves mērķu sasniegšanai</a:t>
            </a:r>
          </a:p>
          <a:p>
            <a:r>
              <a:rPr lang="lv-LV" dirty="0"/>
              <a:t>Sekmīga darbošanās kādā jomā</a:t>
            </a:r>
          </a:p>
          <a:p>
            <a:r>
              <a:rPr lang="lv-LV" dirty="0"/>
              <a:t>Tas, ko cilvēks mērķtiecīgi dara ar savām prasmēm, zināšanām un dotībām</a:t>
            </a:r>
          </a:p>
          <a:p>
            <a:endParaRPr lang="lv-LV" dirty="0"/>
          </a:p>
        </p:txBody>
      </p:sp>
      <p:pic>
        <p:nvPicPr>
          <p:cNvPr id="4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835696" y="6021289"/>
            <a:ext cx="6133723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1052736"/>
            <a:ext cx="6296744" cy="4896544"/>
          </a:xfrm>
        </p:spPr>
        <p:txBody>
          <a:bodyPr/>
          <a:lstStyle/>
          <a:p>
            <a:endParaRPr lang="lv-LV" dirty="0"/>
          </a:p>
          <a:p>
            <a:endParaRPr lang="lv-LV" dirty="0"/>
          </a:p>
          <a:p>
            <a:endParaRPr lang="lv-LV" dirty="0"/>
          </a:p>
          <a:p>
            <a:r>
              <a:rPr lang="lv-LV" b="1" dirty="0"/>
              <a:t>Karjera- </a:t>
            </a:r>
          </a:p>
          <a:p>
            <a:r>
              <a:rPr lang="lv-LV" b="1" dirty="0"/>
              <a:t>Ietver cilvēka dzīves </a:t>
            </a:r>
          </a:p>
          <a:p>
            <a:r>
              <a:rPr lang="lv-LV" b="1" dirty="0"/>
              <a:t>jomas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220072" y="2348880"/>
            <a:ext cx="86409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622473" y="2567709"/>
            <a:ext cx="1581976" cy="1221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dirty="0"/>
              <a:t>Ģimene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220072" y="3645024"/>
            <a:ext cx="648072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20072" y="4903580"/>
            <a:ext cx="172819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dirty="0"/>
              <a:t>Garīgums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3491880" y="3645024"/>
            <a:ext cx="36004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653851" y="4581128"/>
            <a:ext cx="16344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dirty="0"/>
              <a:t>Pilsoniskums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3059832" y="2204864"/>
            <a:ext cx="86409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376473" y="2035696"/>
            <a:ext cx="16344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dirty="0"/>
              <a:t>Brīvais laiks</a:t>
            </a:r>
          </a:p>
        </p:txBody>
      </p:sp>
      <p:cxnSp>
        <p:nvCxnSpPr>
          <p:cNvPr id="4" name="Taisns savienotājs 3"/>
          <p:cNvCxnSpPr/>
          <p:nvPr/>
        </p:nvCxnSpPr>
        <p:spPr>
          <a:xfrm flipV="1">
            <a:off x="4355976" y="1700808"/>
            <a:ext cx="72008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aisnstūris 6"/>
          <p:cNvSpPr/>
          <p:nvPr/>
        </p:nvSpPr>
        <p:spPr>
          <a:xfrm>
            <a:off x="4932040" y="836712"/>
            <a:ext cx="1872208" cy="1117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DARBS</a:t>
            </a:r>
          </a:p>
        </p:txBody>
      </p:sp>
      <p:pic>
        <p:nvPicPr>
          <p:cNvPr id="17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835696" y="6021289"/>
            <a:ext cx="6133723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Karjeras izglītības uzdevumi skolā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1.  Izprast sevi, savas stiprās puses</a:t>
            </a:r>
          </a:p>
          <a:p>
            <a:r>
              <a:rPr lang="lv-LV" dirty="0"/>
              <a:t>2. Analizēt savas intereses, dotumus, raksturu</a:t>
            </a:r>
          </a:p>
          <a:p>
            <a:r>
              <a:rPr lang="lv-LV" dirty="0"/>
              <a:t>3. Izpētīt karjeras iespējas  ( izglītības sistēma)</a:t>
            </a:r>
          </a:p>
          <a:p>
            <a:r>
              <a:rPr lang="lv-LV" dirty="0"/>
              <a:t>4. Izpētīt darba tirgu, profesiju daudzveidību</a:t>
            </a:r>
          </a:p>
          <a:p>
            <a:r>
              <a:rPr lang="lv-LV" dirty="0"/>
              <a:t>5. Izvērtēt savas spējas iespējamajai profesijai</a:t>
            </a:r>
          </a:p>
          <a:p>
            <a:r>
              <a:rPr lang="lv-LV" dirty="0"/>
              <a:t>6. Uzzināt, kā atrast nepieciešamo informāciju</a:t>
            </a:r>
          </a:p>
          <a:p>
            <a:r>
              <a:rPr lang="lv-LV" dirty="0"/>
              <a:t>7. Piedalīties darba izmēģinājumos</a:t>
            </a:r>
          </a:p>
          <a:p>
            <a:endParaRPr lang="lv-LV" dirty="0"/>
          </a:p>
        </p:txBody>
      </p:sp>
      <p:pic>
        <p:nvPicPr>
          <p:cNvPr id="4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835696" y="6021289"/>
            <a:ext cx="6133723" cy="7200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/>
          <a:lstStyle/>
          <a:p>
            <a:r>
              <a:rPr lang="lv-LV" dirty="0"/>
              <a:t>Vispiemērotākā profesija ( lai profesija būtu interesanta, atbilstu spējām un lai būtu darbs)</a:t>
            </a:r>
          </a:p>
        </p:txBody>
      </p:sp>
      <p:sp>
        <p:nvSpPr>
          <p:cNvPr id="5" name="Oval 4"/>
          <p:cNvSpPr/>
          <p:nvPr/>
        </p:nvSpPr>
        <p:spPr>
          <a:xfrm>
            <a:off x="2699792" y="2132856"/>
            <a:ext cx="2498576" cy="21385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GRIBU </a:t>
            </a:r>
          </a:p>
          <a:p>
            <a:pPr algn="ctr"/>
            <a:r>
              <a:rPr lang="lv-LV" dirty="0"/>
              <a:t>( intereses, vēlmes)</a:t>
            </a:r>
          </a:p>
        </p:txBody>
      </p:sp>
      <p:sp>
        <p:nvSpPr>
          <p:cNvPr id="6" name="Oval 5"/>
          <p:cNvSpPr/>
          <p:nvPr/>
        </p:nvSpPr>
        <p:spPr>
          <a:xfrm>
            <a:off x="3851920" y="3501008"/>
            <a:ext cx="2808312" cy="21385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VAJAG </a:t>
            </a:r>
          </a:p>
          <a:p>
            <a:pPr algn="ctr"/>
            <a:r>
              <a:rPr lang="lv-LV" dirty="0"/>
              <a:t>( darba tirgus pieprasījums)</a:t>
            </a:r>
          </a:p>
        </p:txBody>
      </p:sp>
      <p:sp>
        <p:nvSpPr>
          <p:cNvPr id="7" name="Oval 6"/>
          <p:cNvSpPr/>
          <p:nvPr/>
        </p:nvSpPr>
        <p:spPr>
          <a:xfrm>
            <a:off x="1331640" y="3645024"/>
            <a:ext cx="2736304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VARU </a:t>
            </a:r>
          </a:p>
          <a:p>
            <a:pPr algn="ctr"/>
            <a:r>
              <a:rPr lang="lv-LV" dirty="0"/>
              <a:t>( prasmes, zināšanas, spējas, veselība)</a:t>
            </a:r>
          </a:p>
        </p:txBody>
      </p:sp>
      <p:pic>
        <p:nvPicPr>
          <p:cNvPr id="8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907704" y="6021289"/>
            <a:ext cx="6061715" cy="7200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txBody>
          <a:bodyPr>
            <a:normAutofit/>
          </a:bodyPr>
          <a:lstStyle/>
          <a:p>
            <a:endParaRPr lang="lv-LV" sz="2400" dirty="0"/>
          </a:p>
        </p:txBody>
      </p:sp>
      <p:pic>
        <p:nvPicPr>
          <p:cNvPr id="4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835696" y="6021289"/>
            <a:ext cx="6133723" cy="720080"/>
          </a:xfrm>
          <a:prstGeom prst="rect">
            <a:avLst/>
          </a:prstGeom>
        </p:spPr>
      </p:pic>
      <p:sp>
        <p:nvSpPr>
          <p:cNvPr id="6" name="Apakšvirsraksts 5">
            <a:extLst>
              <a:ext uri="{FF2B5EF4-FFF2-40B4-BE49-F238E27FC236}">
                <a16:creationId xmlns:a16="http://schemas.microsoft.com/office/drawing/2014/main" id="{4161A156-F772-D7A4-7744-60E231673C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4550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149</Words>
  <Application>Microsoft Office PowerPoint</Application>
  <PresentationFormat>Slaidrāde ekrānā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Karjeras izglītība</vt:lpstr>
      <vt:lpstr>Kas ir karjera?</vt:lpstr>
      <vt:lpstr>PowerPoint prezentācija</vt:lpstr>
      <vt:lpstr>Karjeras izglītības uzdevumi skolā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Karjeras izglītība</dc:title>
  <dc:creator>Windows User</dc:creator>
  <cp:lastModifiedBy>Kaija Apfelbauma</cp:lastModifiedBy>
  <cp:revision>8</cp:revision>
  <dcterms:created xsi:type="dcterms:W3CDTF">2017-09-13T11:43:51Z</dcterms:created>
  <dcterms:modified xsi:type="dcterms:W3CDTF">2025-02-04T06:28:33Z</dcterms:modified>
</cp:coreProperties>
</file>